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FF90C_77C4BA68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15"/>
  </p:notesMasterIdLst>
  <p:handoutMasterIdLst>
    <p:handoutMasterId r:id="rId16"/>
  </p:handoutMasterIdLst>
  <p:sldIdLst>
    <p:sldId id="10827" r:id="rId6"/>
    <p:sldId id="10828" r:id="rId7"/>
    <p:sldId id="10829" r:id="rId8"/>
    <p:sldId id="10830" r:id="rId9"/>
    <p:sldId id="10831" r:id="rId10"/>
    <p:sldId id="2147481868" r:id="rId11"/>
    <p:sldId id="2147481877" r:id="rId12"/>
    <p:sldId id="2147481869" r:id="rId13"/>
    <p:sldId id="2147481870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71411035-FA3A-4707-B766-C7CC405157F6}">
          <p14:sldIdLst>
            <p14:sldId id="10827"/>
            <p14:sldId id="10828"/>
            <p14:sldId id="10829"/>
            <p14:sldId id="10830"/>
            <p14:sldId id="10831"/>
            <p14:sldId id="2147481868"/>
            <p14:sldId id="2147481877"/>
            <p14:sldId id="2147481869"/>
            <p14:sldId id="21474818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E09776-2A0C-63BD-C810-BAD512C9F8B1}" name="Laurent Bugnion" initials="LB" userId="S::lbugnion@microsoft.com::94a16125-879e-41a1-8c58-0c0d5239adef" providerId="AD"/>
  <p188:author id="{288DF198-6777-84AF-37C4-EB57EC6FD9E3}" name="Pablo Lopes" initials="PL" userId="S::pablolopes@microsoft.com::2f6ec7cb-6063-497e-b8e1-17e41f084d7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0078D4"/>
    <a:srgbClr val="000000"/>
    <a:srgbClr val="EBEBEB"/>
    <a:srgbClr val="3C3C41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A0423-DF2D-43D8-B42A-3B470D344E8F}" v="12" dt="2024-12-04T00:46:02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7" autoAdjust="0"/>
    <p:restoredTop sz="85021" autoAdjust="0"/>
  </p:normalViewPr>
  <p:slideViewPr>
    <p:cSldViewPr snapToGrid="0">
      <p:cViewPr varScale="1">
        <p:scale>
          <a:sx n="81" d="100"/>
          <a:sy n="81" d="100"/>
        </p:scale>
        <p:origin x="924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L" userId="c7d15ef2112bf917" providerId="LiveId" clId="{9E3A0423-DF2D-43D8-B42A-3B470D344E8F}"/>
    <pc:docChg chg="undo redo custSel addSld delSld modSld sldOrd modSection">
      <pc:chgData name="Marcel L" userId="c7d15ef2112bf917" providerId="LiveId" clId="{9E3A0423-DF2D-43D8-B42A-3B470D344E8F}" dt="2024-12-04T00:47:24.990" v="801" actId="20577"/>
      <pc:docMkLst>
        <pc:docMk/>
      </pc:docMkLst>
      <pc:sldChg chg="addSp delSp modSp mod chgLayout">
        <pc:chgData name="Marcel L" userId="c7d15ef2112bf917" providerId="LiveId" clId="{9E3A0423-DF2D-43D8-B42A-3B470D344E8F}" dt="2024-12-04T00:26:52.602" v="269" actId="20577"/>
        <pc:sldMkLst>
          <pc:docMk/>
          <pc:sldMk cId="1442033646" sldId="10827"/>
        </pc:sldMkLst>
        <pc:spChg chg="add del mod">
          <ac:chgData name="Marcel L" userId="c7d15ef2112bf917" providerId="LiveId" clId="{9E3A0423-DF2D-43D8-B42A-3B470D344E8F}" dt="2024-12-04T00:22:49.011" v="215" actId="478"/>
          <ac:spMkLst>
            <pc:docMk/>
            <pc:sldMk cId="1442033646" sldId="10827"/>
            <ac:spMk id="3" creationId="{994F26B6-58DE-4F1F-9726-8FB7B5F944E9}"/>
          </ac:spMkLst>
        </pc:spChg>
        <pc:spChg chg="mod ord">
          <ac:chgData name="Marcel L" userId="c7d15ef2112bf917" providerId="LiveId" clId="{9E3A0423-DF2D-43D8-B42A-3B470D344E8F}" dt="2024-12-04T00:26:52.602" v="269" actId="20577"/>
          <ac:spMkLst>
            <pc:docMk/>
            <pc:sldMk cId="1442033646" sldId="10827"/>
            <ac:spMk id="11" creationId="{295F7103-987D-0F45-8434-83B76752FD60}"/>
          </ac:spMkLst>
        </pc:spChg>
        <pc:spChg chg="del mod">
          <ac:chgData name="Marcel L" userId="c7d15ef2112bf917" providerId="LiveId" clId="{9E3A0423-DF2D-43D8-B42A-3B470D344E8F}" dt="2024-12-04T00:22:47.709" v="214" actId="478"/>
          <ac:spMkLst>
            <pc:docMk/>
            <pc:sldMk cId="1442033646" sldId="10827"/>
            <ac:spMk id="12" creationId="{6FB5FA4E-8E77-124D-9B7E-1ECF18F0EE4A}"/>
          </ac:spMkLst>
        </pc:spChg>
        <pc:picChg chg="add del mod">
          <ac:chgData name="Marcel L" userId="c7d15ef2112bf917" providerId="LiveId" clId="{9E3A0423-DF2D-43D8-B42A-3B470D344E8F}" dt="2024-12-04T00:24:13.168" v="225" actId="478"/>
          <ac:picMkLst>
            <pc:docMk/>
            <pc:sldMk cId="1442033646" sldId="10827"/>
            <ac:picMk id="5" creationId="{23CD2E26-9B20-59F5-2F2B-F19C288EBEAC}"/>
          </ac:picMkLst>
        </pc:picChg>
        <pc:picChg chg="add del mod">
          <ac:chgData name="Marcel L" userId="c7d15ef2112bf917" providerId="LiveId" clId="{9E3A0423-DF2D-43D8-B42A-3B470D344E8F}" dt="2024-12-04T00:25:55.172" v="265" actId="14100"/>
          <ac:picMkLst>
            <pc:docMk/>
            <pc:sldMk cId="1442033646" sldId="10827"/>
            <ac:picMk id="7" creationId="{54BC5DC6-619C-E06A-1603-9C79862576D8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4:40.999" v="711" actId="6549"/>
        <pc:sldMkLst>
          <pc:docMk/>
          <pc:sldMk cId="251506226" sldId="10828"/>
        </pc:sldMkLst>
        <pc:spChg chg="add del mod">
          <ac:chgData name="Marcel L" userId="c7d15ef2112bf917" providerId="LiveId" clId="{9E3A0423-DF2D-43D8-B42A-3B470D344E8F}" dt="2024-12-04T00:30:20.241" v="343" actId="26606"/>
          <ac:spMkLst>
            <pc:docMk/>
            <pc:sldMk cId="251506226" sldId="10828"/>
            <ac:spMk id="3" creationId="{3CFFB6A6-98E2-C253-25C1-2E65CD194A54}"/>
          </ac:spMkLst>
        </pc:spChg>
        <pc:spChg chg="del mod">
          <ac:chgData name="Marcel L" userId="c7d15ef2112bf917" providerId="LiveId" clId="{9E3A0423-DF2D-43D8-B42A-3B470D344E8F}" dt="2024-12-04T00:29:23.065" v="311" actId="478"/>
          <ac:spMkLst>
            <pc:docMk/>
            <pc:sldMk cId="251506226" sldId="10828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0:20.237" v="342" actId="26606"/>
          <ac:spMkLst>
            <pc:docMk/>
            <pc:sldMk cId="251506226" sldId="10828"/>
            <ac:spMk id="6" creationId="{83E54168-0AEF-CDBF-E2BA-C8CBA0411BBB}"/>
          </ac:spMkLst>
        </pc:spChg>
        <pc:spChg chg="add mod">
          <ac:chgData name="Marcel L" userId="c7d15ef2112bf917" providerId="LiveId" clId="{9E3A0423-DF2D-43D8-B42A-3B470D344E8F}" dt="2024-12-04T00:44:40.999" v="711" actId="6549"/>
          <ac:spMkLst>
            <pc:docMk/>
            <pc:sldMk cId="251506226" sldId="10828"/>
            <ac:spMk id="8" creationId="{3CFFB6A6-98E2-C253-25C1-2E65CD194A54}"/>
          </ac:spMkLst>
        </pc:spChg>
        <pc:spChg chg="add del mod">
          <ac:chgData name="Marcel L" userId="c7d15ef2112bf917" providerId="LiveId" clId="{9E3A0423-DF2D-43D8-B42A-3B470D344E8F}" dt="2024-12-04T00:27:09.655" v="271" actId="26606"/>
          <ac:spMkLst>
            <pc:docMk/>
            <pc:sldMk cId="251506226" sldId="10828"/>
            <ac:spMk id="9" creationId="{AA777436-47CB-9CF1-BA35-4421419F30DC}"/>
          </ac:spMkLst>
        </pc:spChg>
        <pc:spChg chg="add del mod">
          <ac:chgData name="Marcel L" userId="c7d15ef2112bf917" providerId="LiveId" clId="{9E3A0423-DF2D-43D8-B42A-3B470D344E8F}" dt="2024-12-04T00:27:13.876" v="273" actId="26606"/>
          <ac:spMkLst>
            <pc:docMk/>
            <pc:sldMk cId="251506226" sldId="10828"/>
            <ac:spMk id="11" creationId="{B8F96163-FADC-D4D2-CD8F-02147E56B6F4}"/>
          </ac:spMkLst>
        </pc:spChg>
        <pc:graphicFrameChg chg="add del">
          <ac:chgData name="Marcel L" userId="c7d15ef2112bf917" providerId="LiveId" clId="{9E3A0423-DF2D-43D8-B42A-3B470D344E8F}" dt="2024-12-04T00:30:20.237" v="342" actId="26606"/>
          <ac:graphicFrameMkLst>
            <pc:docMk/>
            <pc:sldMk cId="251506226" sldId="10828"/>
            <ac:graphicFrameMk id="5" creationId="{542D4382-EE42-9ABE-DDEE-5F3342DBAE21}"/>
          </ac:graphicFrameMkLst>
        </pc:graphicFrameChg>
        <pc:picChg chg="add mod">
          <ac:chgData name="Marcel L" userId="c7d15ef2112bf917" providerId="LiveId" clId="{9E3A0423-DF2D-43D8-B42A-3B470D344E8F}" dt="2024-12-04T00:30:28.457" v="346" actId="26606"/>
          <ac:picMkLst>
            <pc:docMk/>
            <pc:sldMk cId="251506226" sldId="10828"/>
            <ac:picMk id="10" creationId="{2F482FCE-0257-4DA2-5740-6EF2E9D491DF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5:24.176" v="731" actId="20577"/>
        <pc:sldMkLst>
          <pc:docMk/>
          <pc:sldMk cId="146552812" sldId="10829"/>
        </pc:sldMkLst>
        <pc:spChg chg="mod">
          <ac:chgData name="Marcel L" userId="c7d15ef2112bf917" providerId="LiveId" clId="{9E3A0423-DF2D-43D8-B42A-3B470D344E8F}" dt="2024-12-04T00:45:24.176" v="731" actId="20577"/>
          <ac:spMkLst>
            <pc:docMk/>
            <pc:sldMk cId="146552812" sldId="1082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3:01.943" v="571" actId="26606"/>
          <ac:spMkLst>
            <pc:docMk/>
            <pc:sldMk cId="146552812" sldId="10829"/>
            <ac:spMk id="9" creationId="{296ACEED-A85C-86B3-C709-423FFAA82CAF}"/>
          </ac:spMkLst>
        </pc:spChg>
        <pc:spChg chg="add del mod">
          <ac:chgData name="Marcel L" userId="c7d15ef2112bf917" providerId="LiveId" clId="{9E3A0423-DF2D-43D8-B42A-3B470D344E8F}" dt="2024-12-04T00:33:05.486" v="573" actId="478"/>
          <ac:spMkLst>
            <pc:docMk/>
            <pc:sldMk cId="146552812" sldId="10829"/>
            <ac:spMk id="11" creationId="{89434B2F-ADEE-F43E-1534-A4BB7FED530C}"/>
          </ac:spMkLst>
        </pc:spChg>
      </pc:sldChg>
      <pc:sldChg chg="addSp modSp mod">
        <pc:chgData name="Marcel L" userId="c7d15ef2112bf917" providerId="LiveId" clId="{9E3A0423-DF2D-43D8-B42A-3B470D344E8F}" dt="2024-12-04T00:47:24.990" v="801" actId="20577"/>
        <pc:sldMkLst>
          <pc:docMk/>
          <pc:sldMk cId="1676478325" sldId="10830"/>
        </pc:sldMkLst>
        <pc:spChg chg="add mod">
          <ac:chgData name="Marcel L" userId="c7d15ef2112bf917" providerId="LiveId" clId="{9E3A0423-DF2D-43D8-B42A-3B470D344E8F}" dt="2024-12-04T00:47:24.990" v="801" actId="20577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9E3A0423-DF2D-43D8-B42A-3B470D344E8F}" dt="2024-12-04T00:45:51.089" v="750" actId="20577"/>
          <ac:spMkLst>
            <pc:docMk/>
            <pc:sldMk cId="1676478325" sldId="10830"/>
            <ac:spMk id="8" creationId="{D1248B69-C030-12D6-23D6-737DA8E10746}"/>
          </ac:spMkLst>
        </pc:spChg>
        <pc:picChg chg="mod">
          <ac:chgData name="Marcel L" userId="c7d15ef2112bf917" providerId="LiveId" clId="{9E3A0423-DF2D-43D8-B42A-3B470D344E8F}" dt="2024-12-04T00:34:22.128" v="606" actId="1076"/>
          <ac:picMkLst>
            <pc:docMk/>
            <pc:sldMk cId="1676478325" sldId="10830"/>
            <ac:picMk id="7" creationId="{382E9353-47F1-7EA2-BF6A-E046F7CF19F3}"/>
          </ac:picMkLst>
        </pc:picChg>
      </pc:sldChg>
      <pc:sldChg chg="add del">
        <pc:chgData name="Marcel L" userId="c7d15ef2112bf917" providerId="LiveId" clId="{9E3A0423-DF2D-43D8-B42A-3B470D344E8F}" dt="2024-12-04T00:28:08.347" v="275" actId="47"/>
        <pc:sldMkLst>
          <pc:docMk/>
          <pc:sldMk cId="969780403" sldId="10831"/>
        </pc:sldMkLst>
      </pc:sldChg>
      <pc:sldChg chg="addSp delSp modSp mod ord modClrScheme chgLayout">
        <pc:chgData name="Marcel L" userId="c7d15ef2112bf917" providerId="LiveId" clId="{9E3A0423-DF2D-43D8-B42A-3B470D344E8F}" dt="2024-12-04T00:14:15.383" v="36"/>
        <pc:sldMkLst>
          <pc:docMk/>
          <pc:sldMk cId="2136282615" sldId="2147481869"/>
        </pc:sldMkLst>
        <pc:spChg chg="add del">
          <ac:chgData name="Marcel L" userId="c7d15ef2112bf917" providerId="LiveId" clId="{9E3A0423-DF2D-43D8-B42A-3B470D344E8F}" dt="2024-12-04T00:13:05.483" v="27" actId="22"/>
          <ac:spMkLst>
            <pc:docMk/>
            <pc:sldMk cId="2136282615" sldId="2147481869"/>
            <ac:spMk id="3" creationId="{81070338-6B4C-0BF2-5DB2-105BDC1EEF41}"/>
          </ac:spMkLst>
        </pc:spChg>
        <pc:spChg chg="del mod">
          <ac:chgData name="Marcel L" userId="c7d15ef2112bf917" providerId="LiveId" clId="{9E3A0423-DF2D-43D8-B42A-3B470D344E8F}" dt="2024-12-04T00:13:07.547" v="29" actId="478"/>
          <ac:spMkLst>
            <pc:docMk/>
            <pc:sldMk cId="2136282615" sldId="214748186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6" creationId="{4ED02553-0DA5-CCB3-F1EF-5545D0179A3E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3" creationId="{83A08625-8683-DC33-3517-CBFE3D298DCA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5" creationId="{B0A37E12-8887-C72C-34CB-B6B00547AFB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7" creationId="{13A61BBE-A3A9-3C38-9EC8-E94FA55B2670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9" creationId="{D0BA76A2-9BE3-B709-B453-9BF431A5C91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1" creationId="{3F898DD2-3F02-4339-5D69-F318E68E0716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3" creationId="{74603D10-66E2-571D-5E52-D9BD332267D4}"/>
          </ac:spMkLst>
        </pc:spChg>
        <pc:picChg chg="add mod">
          <ac:chgData name="Marcel L" userId="c7d15ef2112bf917" providerId="LiveId" clId="{9E3A0423-DF2D-43D8-B42A-3B470D344E8F}" dt="2024-12-04T00:13:30.492" v="34" actId="26606"/>
          <ac:picMkLst>
            <pc:docMk/>
            <pc:sldMk cId="2136282615" sldId="2147481869"/>
            <ac:picMk id="8" creationId="{9E1D0E6D-7C54-CA2E-E133-EBCC751D9F15}"/>
          </ac:picMkLst>
        </pc:picChg>
      </pc:sldChg>
      <pc:sldChg chg="addSp delSp modSp mod">
        <pc:chgData name="Marcel L" userId="c7d15ef2112bf917" providerId="LiveId" clId="{9E3A0423-DF2D-43D8-B42A-3B470D344E8F}" dt="2024-12-04T00:44:25.731" v="710" actId="1076"/>
        <pc:sldMkLst>
          <pc:docMk/>
          <pc:sldMk cId="4203867306" sldId="2147481870"/>
        </pc:sldMkLst>
        <pc:spChg chg="mod">
          <ac:chgData name="Marcel L" userId="c7d15ef2112bf917" providerId="LiveId" clId="{9E3A0423-DF2D-43D8-B42A-3B470D344E8F}" dt="2024-12-04T00:43:37.540" v="706" actId="20577"/>
          <ac:spMkLst>
            <pc:docMk/>
            <pc:sldMk cId="4203867306" sldId="2147481870"/>
            <ac:spMk id="2" creationId="{91836708-45E7-4161-A763-100683C03DEC}"/>
          </ac:spMkLst>
        </pc:spChg>
        <pc:spChg chg="add del mod">
          <ac:chgData name="Marcel L" userId="c7d15ef2112bf917" providerId="LiveId" clId="{9E3A0423-DF2D-43D8-B42A-3B470D344E8F}" dt="2024-12-04T00:38:55.539" v="645"/>
          <ac:spMkLst>
            <pc:docMk/>
            <pc:sldMk cId="4203867306" sldId="2147481870"/>
            <ac:spMk id="12" creationId="{B9537509-8E8C-10E3-8F0D-1E63F21AE059}"/>
          </ac:spMkLst>
        </pc:spChg>
        <pc:spChg chg="add mod">
          <ac:chgData name="Marcel L" userId="c7d15ef2112bf917" providerId="LiveId" clId="{9E3A0423-DF2D-43D8-B42A-3B470D344E8F}" dt="2024-12-04T00:39:13.245" v="653"/>
          <ac:spMkLst>
            <pc:docMk/>
            <pc:sldMk cId="4203867306" sldId="2147481870"/>
            <ac:spMk id="13" creationId="{8705C6B2-D1E5-3120-8074-65BA31CB1D58}"/>
          </ac:spMkLst>
        </pc:spChg>
        <pc:spChg chg="add mod">
          <ac:chgData name="Marcel L" userId="c7d15ef2112bf917" providerId="LiveId" clId="{9E3A0423-DF2D-43D8-B42A-3B470D344E8F}" dt="2024-12-04T00:39:18.532" v="655"/>
          <ac:spMkLst>
            <pc:docMk/>
            <pc:sldMk cId="4203867306" sldId="2147481870"/>
            <ac:spMk id="14" creationId="{ACA0AF9F-2D00-843C-E8E6-C82236879325}"/>
          </ac:spMkLst>
        </pc:spChg>
        <pc:spChg chg="add mod">
          <ac:chgData name="Marcel L" userId="c7d15ef2112bf917" providerId="LiveId" clId="{9E3A0423-DF2D-43D8-B42A-3B470D344E8F}" dt="2024-12-04T00:44:22.776" v="709" actId="1076"/>
          <ac:spMkLst>
            <pc:docMk/>
            <pc:sldMk cId="4203867306" sldId="2147481870"/>
            <ac:spMk id="15" creationId="{3F179FC0-9D05-08C0-3174-03B43BE8B49F}"/>
          </ac:spMkLst>
        </pc:spChg>
        <pc:spChg chg="add del mod">
          <ac:chgData name="Marcel L" userId="c7d15ef2112bf917" providerId="LiveId" clId="{9E3A0423-DF2D-43D8-B42A-3B470D344E8F}" dt="2024-12-04T00:40:16.933" v="670" actId="478"/>
          <ac:spMkLst>
            <pc:docMk/>
            <pc:sldMk cId="4203867306" sldId="2147481870"/>
            <ac:spMk id="16" creationId="{14C1EB2E-F253-DB90-ECC7-000CCB12EC9B}"/>
          </ac:spMkLst>
        </pc:spChg>
        <pc:spChg chg="add mod">
          <ac:chgData name="Marcel L" userId="c7d15ef2112bf917" providerId="LiveId" clId="{9E3A0423-DF2D-43D8-B42A-3B470D344E8F}" dt="2024-12-04T00:43:16.922" v="701" actId="1076"/>
          <ac:spMkLst>
            <pc:docMk/>
            <pc:sldMk cId="4203867306" sldId="2147481870"/>
            <ac:spMk id="17" creationId="{D10D4970-D602-3096-534D-0B51F51A39AA}"/>
          </ac:spMkLst>
        </pc:spChg>
        <pc:picChg chg="add mod">
          <ac:chgData name="Marcel L" userId="c7d15ef2112bf917" providerId="LiveId" clId="{9E3A0423-DF2D-43D8-B42A-3B470D344E8F}" dt="2024-12-04T00:12:57.298" v="24" actId="931"/>
          <ac:picMkLst>
            <pc:docMk/>
            <pc:sldMk cId="4203867306" sldId="2147481870"/>
            <ac:picMk id="4" creationId="{9BE25474-BFA4-3857-AD45-30F31ED34877}"/>
          </ac:picMkLst>
        </pc:picChg>
        <pc:picChg chg="add mod">
          <ac:chgData name="Marcel L" userId="c7d15ef2112bf917" providerId="LiveId" clId="{9E3A0423-DF2D-43D8-B42A-3B470D344E8F}" dt="2024-12-04T00:39:55.086" v="666" actId="1076"/>
          <ac:picMkLst>
            <pc:docMk/>
            <pc:sldMk cId="4203867306" sldId="2147481870"/>
            <ac:picMk id="6" creationId="{20F709C2-A37B-874B-7AB1-91FCBC3894DC}"/>
          </ac:picMkLst>
        </pc:picChg>
        <pc:picChg chg="add mod">
          <ac:chgData name="Marcel L" userId="c7d15ef2112bf917" providerId="LiveId" clId="{9E3A0423-DF2D-43D8-B42A-3B470D344E8F}" dt="2024-12-04T00:42:53.891" v="694" actId="1076"/>
          <ac:picMkLst>
            <pc:docMk/>
            <pc:sldMk cId="4203867306" sldId="2147481870"/>
            <ac:picMk id="8" creationId="{1C67A7AE-D315-E453-3C5F-6125D4A76E20}"/>
          </ac:picMkLst>
        </pc:picChg>
        <pc:picChg chg="add mod">
          <ac:chgData name="Marcel L" userId="c7d15ef2112bf917" providerId="LiveId" clId="{9E3A0423-DF2D-43D8-B42A-3B470D344E8F}" dt="2024-12-04T00:42:56.063" v="695" actId="1076"/>
          <ac:picMkLst>
            <pc:docMk/>
            <pc:sldMk cId="4203867306" sldId="2147481870"/>
            <ac:picMk id="10" creationId="{B7087A94-BEA7-D0A0-46FE-375A32F038CE}"/>
          </ac:picMkLst>
        </pc:picChg>
        <pc:picChg chg="add del mod">
          <ac:chgData name="Marcel L" userId="c7d15ef2112bf917" providerId="LiveId" clId="{9E3A0423-DF2D-43D8-B42A-3B470D344E8F}" dt="2024-12-04T00:41:38.208" v="685" actId="478"/>
          <ac:picMkLst>
            <pc:docMk/>
            <pc:sldMk cId="4203867306" sldId="2147481870"/>
            <ac:picMk id="19" creationId="{C2C88D5F-9237-5F61-626E-130F0936770B}"/>
          </ac:picMkLst>
        </pc:picChg>
        <pc:picChg chg="add mod">
          <ac:chgData name="Marcel L" userId="c7d15ef2112bf917" providerId="LiveId" clId="{9E3A0423-DF2D-43D8-B42A-3B470D344E8F}" dt="2024-12-04T00:43:25.426" v="704" actId="1076"/>
          <ac:picMkLst>
            <pc:docMk/>
            <pc:sldMk cId="4203867306" sldId="2147481870"/>
            <ac:picMk id="21" creationId="{0FE51124-3B3B-8FB0-0AD9-0B39E6CB2380}"/>
          </ac:picMkLst>
        </pc:picChg>
        <pc:picChg chg="add mod">
          <ac:chgData name="Marcel L" userId="c7d15ef2112bf917" providerId="LiveId" clId="{9E3A0423-DF2D-43D8-B42A-3B470D344E8F}" dt="2024-12-04T00:44:25.731" v="710" actId="1076"/>
          <ac:picMkLst>
            <pc:docMk/>
            <pc:sldMk cId="4203867306" sldId="2147481870"/>
            <ac:picMk id="23" creationId="{2AE89F13-82D2-6DD4-A3E7-AD17FC0922A4}"/>
          </ac:picMkLst>
        </pc:picChg>
      </pc:sldChg>
      <pc:sldChg chg="del">
        <pc:chgData name="Marcel L" userId="c7d15ef2112bf917" providerId="LiveId" clId="{9E3A0423-DF2D-43D8-B42A-3B470D344E8F}" dt="2024-12-04T00:18:13.839" v="201" actId="2696"/>
        <pc:sldMkLst>
          <pc:docMk/>
          <pc:sldMk cId="3001743446" sldId="2147481876"/>
        </pc:sldMkLst>
      </pc:sldChg>
      <pc:sldChg chg="add">
        <pc:chgData name="Marcel L" userId="c7d15ef2112bf917" providerId="LiveId" clId="{9E3A0423-DF2D-43D8-B42A-3B470D344E8F}" dt="2024-12-04T00:13:01.849" v="25" actId="2890"/>
        <pc:sldMkLst>
          <pc:docMk/>
          <pc:sldMk cId="3985041214" sldId="2147481877"/>
        </pc:sldMkLst>
      </pc:sldChg>
    </pc:docChg>
  </pc:docChgLst>
  <pc:docChgLst>
    <pc:chgData name="Marcel L" userId="c7d15ef2112bf917" providerId="LiveId" clId="{B052C33E-F164-48D2-9E76-7F1C195345A2}"/>
    <pc:docChg chg="undo redo custSel modSld">
      <pc:chgData name="Marcel L" userId="c7d15ef2112bf917" providerId="LiveId" clId="{B052C33E-F164-48D2-9E76-7F1C195345A2}" dt="2024-12-04T00:56:40.476" v="190" actId="1076"/>
      <pc:docMkLst>
        <pc:docMk/>
      </pc:docMkLst>
      <pc:sldChg chg="addSp delSp modSp mod modTransition chgLayout">
        <pc:chgData name="Marcel L" userId="c7d15ef2112bf917" providerId="LiveId" clId="{B052C33E-F164-48D2-9E76-7F1C195345A2}" dt="2024-12-04T00:56:40.476" v="190" actId="1076"/>
        <pc:sldMkLst>
          <pc:docMk/>
          <pc:sldMk cId="1676478325" sldId="10830"/>
        </pc:sldMkLst>
        <pc:spChg chg="mod">
          <ac:chgData name="Marcel L" userId="c7d15ef2112bf917" providerId="LiveId" clId="{B052C33E-F164-48D2-9E76-7F1C195345A2}" dt="2024-12-04T00:56:40.476" v="190" actId="1076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B052C33E-F164-48D2-9E76-7F1C195345A2}" dt="2024-12-04T00:56:16.089" v="185" actId="26606"/>
          <ac:spMkLst>
            <pc:docMk/>
            <pc:sldMk cId="1676478325" sldId="10830"/>
            <ac:spMk id="8" creationId="{D1248B69-C030-12D6-23D6-737DA8E10746}"/>
          </ac:spMkLst>
        </pc:spChg>
        <pc:picChg chg="add del mod">
          <ac:chgData name="Marcel L" userId="c7d15ef2112bf917" providerId="LiveId" clId="{B052C33E-F164-48D2-9E76-7F1C195345A2}" dt="2024-12-04T00:56:16.695" v="187" actId="478"/>
          <ac:picMkLst>
            <pc:docMk/>
            <pc:sldMk cId="1676478325" sldId="10830"/>
            <ac:picMk id="7" creationId="{382E9353-47F1-7EA2-BF6A-E046F7CF19F3}"/>
          </ac:picMkLst>
        </pc:picChg>
      </pc:sldChg>
    </pc:docChg>
  </pc:docChgLst>
</pc:chgInfo>
</file>

<file path=ppt/comments/modernComment_7FFFF90C_77C4BA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D42CB-B926-472C-AE50-34022DEEFD14}" authorId="{83E09776-2A0C-63BD-C810-BAD512C9F8B1}" created="2024-09-18T07:59:22.175">
    <pc:sldMkLst xmlns:pc="http://schemas.microsoft.com/office/powerpoint/2013/main/command">
      <pc:docMk/>
      <pc:sldMk cId="2009381480" sldId="2147481868"/>
    </pc:sldMkLst>
    <p188:replyLst>
      <p188:reply id="{0F5D9C6E-BB15-4FC5-942B-57E6E5084BE8}" authorId="{288DF198-6777-84AF-37C4-EB57EC6FD9E3}" created="2024-09-18T11:09:59.471">
        <p188:txBody>
          <a:bodyPr/>
          <a:lstStyle/>
          <a:p>
            <a:r>
              <a:rPr lang="pt-BR"/>
              <a:t>Hey, can you send how it appears in teams?</a:t>
            </a:r>
          </a:p>
        </p188:txBody>
      </p188:reply>
      <p188:reply id="{DEBBB89B-D167-4A08-B374-1D05279FEBFA}" authorId="{83E09776-2A0C-63BD-C810-BAD512C9F8B1}" created="2024-09-18T11:49:48.125">
        <p188:txBody>
          <a:bodyPr/>
          <a:lstStyle/>
          <a:p>
            <a:r>
              <a:rPr lang="en-US"/>
              <a:t>It looks good now</a:t>
            </a:r>
          </a:p>
        </p188:txBody>
      </p188:reply>
    </p188:replyLst>
    <p188:txBody>
      <a:bodyPr/>
      <a:lstStyle/>
      <a:p>
        <a:r>
          <a:rPr lang="en-US"/>
          <a:t>The slide is not formatted properly on my machine. Can you check?</a:t>
        </a:r>
      </a:p>
    </p188:txBody>
  </p188:cm>
  <p188:cm id="{B145C823-80DF-49AE-8C5E-3A6913E470DD}" authorId="{83E09776-2A0C-63BD-C810-BAD512C9F8B1}" created="2024-09-18T07:59:32.894">
    <pc:sldMkLst xmlns:pc="http://schemas.microsoft.com/office/powerpoint/2013/main/command">
      <pc:docMk/>
      <pc:sldMk cId="2009381480" sldId="2147481868"/>
    </pc:sldMkLst>
    <p188:replyLst>
      <p188:reply id="{C7FDADF3-8B90-4BD8-A6E4-CF42027C8CAB}" authorId="{288DF198-6777-84AF-37C4-EB57EC6FD9E3}" created="2024-09-18T11:10:15.253">
        <p188:txBody>
          <a:bodyPr/>
          <a:lstStyle/>
          <a:p>
            <a:r>
              <a:rPr lang="pt-BR"/>
              <a:t>Sure, let me do that.</a:t>
            </a:r>
          </a:p>
        </p188:txBody>
      </p188:reply>
      <p188:reply id="{5A692560-FCF1-4F50-8773-DE2550C56E21}" authorId="{83E09776-2A0C-63BD-C810-BAD512C9F8B1}" created="2024-09-18T11:49:27.604">
        <p188:txBody>
          <a:bodyPr/>
          <a:lstStyle/>
          <a:p>
            <a:r>
              <a:rPr lang="en-US"/>
              <a:t>the "import" statement also probably needs to be changed</a:t>
            </a:r>
          </a:p>
        </p188:txBody>
      </p188:reply>
      <p188:reply id="{AE90ED31-5B93-49B4-A67F-FFAAA33F3178}" authorId="{288DF198-6777-84AF-37C4-EB57EC6FD9E3}" created="2024-09-18T12:00:44.273">
        <p188:txBody>
          <a:bodyPr/>
          <a:lstStyle/>
          <a:p>
            <a:r>
              <a:rPr lang="pt-BR"/>
              <a:t>Was doing another task, added that now. Should we focus on the imports for that or showing the logic as shown?</a:t>
            </a:r>
          </a:p>
        </p188:txBody>
      </p188:reply>
    </p188:replyLst>
    <p188:txBody>
      <a:bodyPr/>
      <a:lstStyle/>
      <a:p>
        <a:r>
          <a:rPr lang="en-US"/>
          <a:t>Can we change this to be a C# prompt?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12/4/2024 12:52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12/4/2024 12:51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6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People may think that Visual Studio and Copilot are not compatible, because Visual Studio has intellisense and robust features.</a:t>
            </a:r>
          </a:p>
          <a:p>
            <a:r>
              <a:rPr lang="pt-BR" dirty="0"/>
              <a:t>But we are here to show that the AI revolution will impact the way that developers code and build new products for everyone.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One refrain that we’ve heard loud and clear from people is, how do I get the most out of this thing? I mean, these demos of Copilot writing a regex are cool and all, but how do I really level up my programming game with GitHub Copilot and become an AI programming expert?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first we need to understand what GitHub Coplot actually is.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GitHub Copilot is advertised as Your AI Pair Programmer. But what exactly does that mean?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first thing that you need to know is that GitHub Copilot  is not an AI. It is the name of a suite of AI Tools that you’ll find in a lot of places – including GitHub.com and Visual Studio. 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You can install Github Copilot, using the Visual Studio installer and adding it as an optional.</a:t>
            </a:r>
          </a:p>
          <a:p>
            <a:r>
              <a:rPr lang="pt-BR" dirty="0"/>
              <a:t>It will add, both Github Copilot and Github Copilot Chat.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11894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979E-1451-81AC-FD67-7EF05A59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9B77DFA-86FA-03FA-9A33-27DEB14E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346AB60C-C88C-D19E-C760-5074EF47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7FB0B1B3-6B63-AFAE-9464-AFB153AA0B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BE9E0-6156-D809-EBB3-80342E1665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C6C689-1451-C37A-85CC-7F6B953EE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46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9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t-PT"/>
              <a:t>Clique no ícone para adicionar uma tabela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02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1" y="1"/>
            <a:ext cx="12436479" cy="69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248655" y="254672"/>
            <a:ext cx="301967" cy="295668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1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574" r:id="rId32"/>
    <p:sldLayoutId id="2147484612" r:id="rId33"/>
    <p:sldLayoutId id="2147484613" r:id="rId34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0C_77C4BA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C5DC6-619C-E06A-1603-9C798625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946008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8" y="4754880"/>
            <a:ext cx="4020423" cy="53470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Season of AI – Season 2</a:t>
            </a:r>
          </a:p>
        </p:txBody>
      </p:sp>
    </p:spTree>
    <p:extLst>
      <p:ext uri="{BB962C8B-B14F-4D97-AF65-F5344CB8AC3E}">
        <p14:creationId xmlns:p14="http://schemas.microsoft.com/office/powerpoint/2010/main" val="14420336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FFB6A6-98E2-C253-25C1-2E65CD194A54}"/>
              </a:ext>
            </a:extLst>
          </p:cNvPr>
          <p:cNvSpPr txBox="1"/>
          <p:nvPr/>
        </p:nvSpPr>
        <p:spPr>
          <a:xfrm>
            <a:off x="452945" y="552346"/>
            <a:ext cx="11530584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Visual Studio Code</a:t>
            </a:r>
            <a:r>
              <a:rPr lang="en-US" sz="3600" spc="-50" dirty="0">
                <a:ln w="3175">
                  <a:noFill/>
                </a:ln>
                <a:solidFill>
                  <a:srgbClr val="FFFFFF"/>
                </a:solidFill>
              </a:rPr>
              <a:t> </a:t>
            </a:r>
            <a:r>
              <a:rPr lang="en-US" sz="3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+ Copilot + Extensions for Azure?</a:t>
            </a:r>
          </a:p>
        </p:txBody>
      </p:sp>
      <p:pic>
        <p:nvPicPr>
          <p:cNvPr id="10" name="Picture 9" descr="Complex math formulas on a blackboard">
            <a:extLst>
              <a:ext uri="{FF2B5EF4-FFF2-40B4-BE49-F238E27FC236}">
                <a16:creationId xmlns:a16="http://schemas.microsoft.com/office/drawing/2014/main" id="{2F482FCE-0257-4DA2-5740-6EF2E9D4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36" r="-2" b="17524"/>
          <a:stretch/>
        </p:blipFill>
        <p:spPr>
          <a:xfrm>
            <a:off x="465138" y="1587977"/>
            <a:ext cx="11530584" cy="443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06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694A4A-BB05-CFD1-C4CE-988C38A3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1" y="1485900"/>
            <a:ext cx="5735044" cy="3280410"/>
          </a:xfrm>
        </p:spPr>
        <p:txBody>
          <a:bodyPr wrap="square" anchor="b">
            <a:normAutofit/>
          </a:bodyPr>
          <a:lstStyle/>
          <a:p>
            <a:r>
              <a:rPr lang="en-US" sz="3000" spc="-300" dirty="0"/>
              <a:t>“How do I use GitHub Copilot as my peer programmer to not only help me code my Infrastructure…”</a:t>
            </a:r>
            <a:br>
              <a:rPr lang="en-US" sz="3000" spc="-300" dirty="0"/>
            </a:br>
            <a:br>
              <a:rPr lang="en-US" sz="3000" spc="-300" dirty="0"/>
            </a:br>
            <a:r>
              <a:rPr lang="en-US" sz="3000" spc="-300" dirty="0"/>
              <a:t>“… but also </a:t>
            </a:r>
            <a:r>
              <a:rPr lang="en-US" sz="3000" spc="-300" dirty="0" err="1"/>
              <a:t>visualise</a:t>
            </a:r>
            <a:r>
              <a:rPr lang="en-US" sz="3000" spc="-300" dirty="0"/>
              <a:t> it?”</a:t>
            </a:r>
            <a:endParaRPr lang="pt-BR" sz="3000" spc="-300" dirty="0"/>
          </a:p>
        </p:txBody>
      </p:sp>
    </p:spTree>
    <p:extLst>
      <p:ext uri="{BB962C8B-B14F-4D97-AF65-F5344CB8AC3E}">
        <p14:creationId xmlns:p14="http://schemas.microsoft.com/office/powerpoint/2010/main" val="146552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248B69-C030-12D6-23D6-737DA8E10746}"/>
              </a:ext>
            </a:extLst>
          </p:cNvPr>
          <p:cNvSpPr txBox="1">
            <a:spLocks/>
          </p:cNvSpPr>
          <p:nvPr/>
        </p:nvSpPr>
        <p:spPr>
          <a:xfrm>
            <a:off x="3596510" y="328286"/>
            <a:ext cx="7986652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0" kern="1200" cap="none" spc="-5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Your AI Pair Programmer Toolbox</a:t>
            </a:r>
            <a:endParaRPr lang="en-US" sz="66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  <p:pic>
        <p:nvPicPr>
          <p:cNvPr id="7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382E9353-47F1-7EA2-BF6A-E046F7CF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5" t="3887" r="-937" b="2539"/>
          <a:stretch/>
        </p:blipFill>
        <p:spPr>
          <a:xfrm>
            <a:off x="354450" y="102870"/>
            <a:ext cx="2525553" cy="23171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71CE-63CE-F22F-5D88-345225C60D42}"/>
              </a:ext>
            </a:extLst>
          </p:cNvPr>
          <p:cNvSpPr txBox="1">
            <a:spLocks/>
          </p:cNvSpPr>
          <p:nvPr/>
        </p:nvSpPr>
        <p:spPr>
          <a:xfrm>
            <a:off x="584136" y="3051810"/>
            <a:ext cx="11727310" cy="37376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Visual Studio Code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 CLI 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u="sng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 Code Extensions: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Azure CLI Tools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G</a:t>
            </a:r>
            <a:r>
              <a:rPr lang="en-GB" sz="2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itHub Copilot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GitHub Copilot for Azure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b="0" kern="1200" cap="none" spc="-50" baseline="0" dirty="0" err="1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Jupyter</a:t>
            </a:r>
            <a:endParaRPr lang="en-GB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478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that shows using the Visual Studio Installer to install the GitHub Copilot component.">
            <a:extLst>
              <a:ext uri="{FF2B5EF4-FFF2-40B4-BE49-F238E27FC236}">
                <a16:creationId xmlns:a16="http://schemas.microsoft.com/office/drawing/2014/main" id="{79DBDF71-9523-64E5-5422-CFC69EA1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804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2F1498-5D74-816E-DA46-9B52BECBCB94}"/>
              </a:ext>
            </a:extLst>
          </p:cNvPr>
          <p:cNvGrpSpPr/>
          <p:nvPr/>
        </p:nvGrpSpPr>
        <p:grpSpPr>
          <a:xfrm>
            <a:off x="715659" y="2196404"/>
            <a:ext cx="1992343" cy="2374030"/>
            <a:chOff x="968327" y="1545777"/>
            <a:chExt cx="1465091" cy="174576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9DAEAB-B09B-60D0-A469-47086A0B80FF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6F8446-9998-0B60-7600-0288EEB83F08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24" name="Picture 2" descr="ChatGPT Logo PNG Images With Transparent Background">
            <a:extLst>
              <a:ext uri="{FF2B5EF4-FFF2-40B4-BE49-F238E27FC236}">
                <a16:creationId xmlns:a16="http://schemas.microsoft.com/office/drawing/2014/main" id="{9289BD89-61EA-17EB-702B-5D5848D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801" y="1727709"/>
            <a:ext cx="3405197" cy="34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C1E4EA40-A04E-3646-9D38-CBC301EFF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292" y="2075123"/>
            <a:ext cx="2844278" cy="284427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7DDF20-FD0F-1627-97B6-F7E5BEDBC951}"/>
              </a:ext>
            </a:extLst>
          </p:cNvPr>
          <p:cNvSpPr/>
          <p:nvPr/>
        </p:nvSpPr>
        <p:spPr>
          <a:xfrm>
            <a:off x="2995157" y="300597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B76D0C5-C886-76EC-FE38-12847AA88C4B}"/>
              </a:ext>
            </a:extLst>
          </p:cNvPr>
          <p:cNvSpPr/>
          <p:nvPr/>
        </p:nvSpPr>
        <p:spPr>
          <a:xfrm>
            <a:off x="7704228" y="2971330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99F9741-B402-B027-5101-33B3CCFB0E2D}"/>
              </a:ext>
            </a:extLst>
          </p:cNvPr>
          <p:cNvSpPr/>
          <p:nvPr/>
        </p:nvSpPr>
        <p:spPr>
          <a:xfrm rot="10800000">
            <a:off x="7716226" y="378134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F64D1C-FF0F-D4E9-1E85-C91CFA2D349E}"/>
              </a:ext>
            </a:extLst>
          </p:cNvPr>
          <p:cNvSpPr/>
          <p:nvPr/>
        </p:nvSpPr>
        <p:spPr>
          <a:xfrm rot="10800000">
            <a:off x="2961101" y="378134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2C2A0-BC2B-76BC-7CD2-441A49806F0D}"/>
              </a:ext>
            </a:extLst>
          </p:cNvPr>
          <p:cNvSpPr txBox="1"/>
          <p:nvPr/>
        </p:nvSpPr>
        <p:spPr>
          <a:xfrm>
            <a:off x="2995158" y="1186190"/>
            <a:ext cx="175319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“Create a webserver in ASP.NET”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86BEB-378C-A0BB-B05C-8FC1026BC2DC}"/>
              </a:ext>
            </a:extLst>
          </p:cNvPr>
          <p:cNvSpPr txBox="1"/>
          <p:nvPr/>
        </p:nvSpPr>
        <p:spPr>
          <a:xfrm>
            <a:off x="7098344" y="1039854"/>
            <a:ext cx="3794566" cy="15991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48" b="1" dirty="0">
                <a:solidFill>
                  <a:schemeClr val="bg1"/>
                </a:solidFill>
              </a:rPr>
              <a:t>System</a:t>
            </a:r>
            <a:r>
              <a:rPr lang="en-US" sz="2448" dirty="0">
                <a:solidFill>
                  <a:schemeClr val="bg1"/>
                </a:solidFill>
              </a:rPr>
              <a:t>: You are a friendly coding assistant…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User: </a:t>
            </a:r>
            <a:r>
              <a:rPr lang="en-US" sz="2400" dirty="0">
                <a:solidFill>
                  <a:schemeClr val="bg1"/>
                </a:solidFill>
              </a:rPr>
              <a:t>Create 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webserver in ASP.NET”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41F913-021E-1A98-2D98-F9941CFBDACE}"/>
              </a:ext>
            </a:extLst>
          </p:cNvPr>
          <p:cNvSpPr txBox="1"/>
          <p:nvPr/>
        </p:nvSpPr>
        <p:spPr>
          <a:xfrm>
            <a:off x="7238923" y="4876927"/>
            <a:ext cx="379456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System</a:t>
            </a:r>
            <a:r>
              <a:rPr lang="en-US" sz="2000" dirty="0">
                <a:solidFill>
                  <a:schemeClr val="bg1"/>
                </a:solidFill>
              </a:rPr>
              <a:t>: You are a friendly coding assistant…</a:t>
            </a:r>
            <a:endParaRPr lang="en-US" sz="2000" dirty="0">
              <a:solidFill>
                <a:schemeClr val="bg1"/>
              </a:solidFill>
              <a:cs typeface="Segoe UI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User: </a:t>
            </a:r>
            <a:r>
              <a:rPr lang="en-US" sz="2000" dirty="0">
                <a:solidFill>
                  <a:schemeClr val="bg1"/>
                </a:solidFill>
              </a:rPr>
              <a:t>Create 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webserver in ASP.NET”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Assistant: </a:t>
            </a:r>
            <a:r>
              <a:rPr lang="en-US" sz="2000" dirty="0">
                <a:solidFill>
                  <a:schemeClr val="bg1"/>
                </a:solidFill>
              </a:rPr>
              <a:t>Sure! Here’s a web..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81996-A77A-2A08-6AF0-1844F4E5C3B0}"/>
              </a:ext>
            </a:extLst>
          </p:cNvPr>
          <p:cNvSpPr txBox="1"/>
          <p:nvPr/>
        </p:nvSpPr>
        <p:spPr>
          <a:xfrm>
            <a:off x="2338013" y="4986358"/>
            <a:ext cx="379456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```</a:t>
            </a:r>
            <a:r>
              <a:rPr lang="en-US" sz="1600" dirty="0" err="1">
                <a:solidFill>
                  <a:schemeClr val="bg1"/>
                </a:solidFill>
              </a:rPr>
              <a:t>csharp</a:t>
            </a:r>
            <a:endParaRPr lang="en-US" sz="1632" dirty="0" err="1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 builder = </a:t>
            </a:r>
            <a:r>
              <a:rPr lang="en-US" sz="16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WebApplication.CreateBuilder</a:t>
            </a:r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b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builder.Services.AddControllers</a:t>
            </a:r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(); …</a:t>
            </a:r>
            <a:r>
              <a:rPr lang="en-US" sz="1600" dirty="0">
                <a:solidFill>
                  <a:schemeClr val="bg1"/>
                </a:solidFill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0093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61E9-E292-2E9F-B813-D88838E7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D80DBE-E66B-8B2C-D313-788E43EA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84" y="3381353"/>
            <a:ext cx="5766594" cy="516873"/>
          </a:xfrm>
        </p:spPr>
        <p:txBody>
          <a:bodyPr/>
          <a:lstStyle/>
          <a:p>
            <a:r>
              <a:rPr lang="pt-BR" sz="7200" spc="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850412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02553-0DA5-CCB3-F1EF-5545D017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1D0E6D-7C54-CA2E-E133-EBCC751D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" y="68288"/>
            <a:ext cx="12191910" cy="6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26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0"/>
            <a:ext cx="11387772" cy="4175889"/>
          </a:xfrm>
        </p:spPr>
        <p:txBody>
          <a:bodyPr/>
          <a:lstStyle/>
          <a:p>
            <a:r>
              <a:rPr lang="en-US" sz="3600" dirty="0"/>
              <a:t>Thank you.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For the GitHub Repo </a:t>
            </a:r>
            <a:br>
              <a:rPr lang="en-US" sz="2400" dirty="0"/>
            </a:br>
            <a:r>
              <a:rPr lang="en-US" sz="2400" dirty="0"/>
              <a:t>containing this demo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Scan me &gt;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709C2-A37B-874B-7AB1-91FCBC38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4192755"/>
            <a:ext cx="1794055" cy="177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7A7AE-D315-E453-3C5F-6125D4A7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32" y="1219814"/>
            <a:ext cx="2400635" cy="360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87A94-BEA7-D0A0-46FE-375A32F0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69" y="1219813"/>
            <a:ext cx="2400635" cy="36009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F179FC0-9D05-08C0-3174-03B43BE8B49F}"/>
              </a:ext>
            </a:extLst>
          </p:cNvPr>
          <p:cNvSpPr txBox="1">
            <a:spLocks/>
          </p:cNvSpPr>
          <p:nvPr/>
        </p:nvSpPr>
        <p:spPr>
          <a:xfrm>
            <a:off x="6947859" y="4899837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0D4970-D602-3096-534D-0B51F51A39AA}"/>
              </a:ext>
            </a:extLst>
          </p:cNvPr>
          <p:cNvSpPr txBox="1">
            <a:spLocks/>
          </p:cNvSpPr>
          <p:nvPr/>
        </p:nvSpPr>
        <p:spPr>
          <a:xfrm>
            <a:off x="10596167" y="4929203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51124-3B3B-8FB0-0AD9-0B39E6CB2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579" y="5303814"/>
            <a:ext cx="1054813" cy="106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E89F13-82D2-6DD4-A3E7-AD17FC09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527" y="5296837"/>
            <a:ext cx="1041553" cy="10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0DC0A601-2880-433D-8EDE-98C99C8D5565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C861FBA1-9D5C-446F-A000-EB20A8722F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10" ma:contentTypeDescription="Create a new document." ma:contentTypeScope="" ma:versionID="7104a475d326ed95f91e23864542b400">
  <xsd:schema xmlns:xsd="http://www.w3.org/2001/XMLSchema" xmlns:xs="http://www.w3.org/2001/XMLSchema" xmlns:p="http://schemas.microsoft.com/office/2006/metadata/properties" xmlns:ns1="http://schemas.microsoft.com/sharepoint/v3" xmlns:ns2="4724af67-6ca7-4004-8ba4-af13d9fc8dce" xmlns:ns3="7741d717-973a-4876-bbd8-8b1348132c55" targetNamespace="http://schemas.microsoft.com/office/2006/metadata/properties" ma:root="true" ma:fieldsID="a81e0fcb11375a0e94f931036aeffa0a" ns1:_="" ns2:_="" ns3:_="">
    <xsd:import namespace="http://schemas.microsoft.com/sharepoint/v3"/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741d717-973a-4876-bbd8-8b1348132c55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4724af67-6ca7-4004-8ba4-af13d9fc8dce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AAC6D06-543F-43F8-8369-7499BEFD9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24af67-6ca7-4004-8ba4-af13d9fc8dce"/>
    <ds:schemaRef ds:uri="7741d717-973a-4876-bbd8-8b134813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104</TotalTime>
  <Words>602</Words>
  <Application>Microsoft Office PowerPoint</Application>
  <PresentationFormat>Custom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Cascadia Code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Season of AI – Season 2</vt:lpstr>
      <vt:lpstr>PowerPoint Presentation</vt:lpstr>
      <vt:lpstr>“How do I use GitHub Copilot as my peer programmer to not only help me code my Infrastructure…”  “… but also visualise it?”</vt:lpstr>
      <vt:lpstr>PowerPoint Presentation</vt:lpstr>
      <vt:lpstr>PowerPoint Presentation</vt:lpstr>
      <vt:lpstr>PowerPoint Presentation</vt:lpstr>
      <vt:lpstr>Demo time!</vt:lpstr>
      <vt:lpstr>PowerPoint Presentation</vt:lpstr>
      <vt:lpstr>Thank you.  For the GitHub Repo  containing this demo   Scan me &gt;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Azure PowerPoint template</dc:subject>
  <dc:creator>Pablo Lopes</dc:creator>
  <cp:keywords/>
  <dc:description>Template: Ariel Butz; ZUM Communications
Formatting: 
Audience Type:</dc:description>
  <cp:lastModifiedBy>Marcel L</cp:lastModifiedBy>
  <cp:revision>2</cp:revision>
  <dcterms:created xsi:type="dcterms:W3CDTF">2024-09-16T20:47:32Z</dcterms:created>
  <dcterms:modified xsi:type="dcterms:W3CDTF">2024-12-04T00:56:44Z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